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70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11.photo.talk.zdn.vn/8426653843905021396/ead145170778fd26a4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90800" y="838200"/>
            <a:ext cx="4302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UỶ BAN NHÂN DÂN QUẬN 8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819400" y="1600200"/>
            <a:ext cx="3631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LỚP: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MẦM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(3 – 4 TUỔI)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609600" y="2743200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TƯ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(13/5/2020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71800" y="4191000"/>
            <a:ext cx="326397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Nặn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thỏ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47800" y="1219200"/>
            <a:ext cx="6432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</a:t>
            </a:r>
            <a:endParaRPr lang="en-US" sz="2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45</cp:revision>
  <dcterms:created xsi:type="dcterms:W3CDTF">2020-04-11T02:34:12Z</dcterms:created>
  <dcterms:modified xsi:type="dcterms:W3CDTF">2020-04-29T11:19:02Z</dcterms:modified>
</cp:coreProperties>
</file>