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11.photo.talk.zdn.vn/8426653843905021396/ead145170778fd26a4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8382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19400" y="1600200"/>
            <a:ext cx="3631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MẦM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(3 – 4 TUỔI)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27432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TƯ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(13/5/2020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4191000"/>
            <a:ext cx="32639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Nặn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thỏ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1219200"/>
            <a:ext cx="6432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45</cp:revision>
  <dcterms:created xsi:type="dcterms:W3CDTF">2020-04-11T02:34:12Z</dcterms:created>
  <dcterms:modified xsi:type="dcterms:W3CDTF">2020-04-29T11:19:02Z</dcterms:modified>
</cp:coreProperties>
</file>